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7C6-EF65-482F-B00A-97FC1289D1E7}" type="datetimeFigureOut">
              <a:rPr lang="sv-SE" smtClean="0"/>
              <a:t>2015-06-02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D29E-2480-4B2A-BDCA-04EF500A86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402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27C6-EF65-482F-B00A-97FC1289D1E7}" type="datetimeFigureOut">
              <a:rPr lang="sv-SE" smtClean="0"/>
              <a:t>2015-06-02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4D29E-2480-4B2A-BDCA-04EF500A86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535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4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latin typeface="Burbank Big Rg Bk" pitchFamily="50" charset="0"/>
              </a:rPr>
              <a:t>Var finns </a:t>
            </a:r>
            <a:br>
              <a:rPr lang="sv-SE" smtClean="0">
                <a:latin typeface="Burbank Big Rg Bk" pitchFamily="50" charset="0"/>
              </a:rPr>
            </a:br>
            <a:r>
              <a:rPr lang="sv-SE" smtClean="0">
                <a:latin typeface="Burbank Big Rg Bk" pitchFamily="50" charset="0"/>
              </a:rPr>
              <a:t>det vatten?</a:t>
            </a:r>
            <a:endParaRPr lang="sv-SE" dirty="0">
              <a:latin typeface="Burbank Big Rg Bk" pitchFamily="50" charset="0"/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1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latin typeface="Burbank Big Rg Bk" pitchFamily="50" charset="0"/>
              </a:rPr>
              <a:t>Fundera på:</a:t>
            </a:r>
            <a:br>
              <a:rPr lang="sv-SE" smtClean="0">
                <a:latin typeface="Burbank Big Rg Bk" pitchFamily="50" charset="0"/>
              </a:rPr>
            </a:br>
            <a:endParaRPr lang="sv-SE" dirty="0">
              <a:latin typeface="Burbank Big Rg Bk" pitchFamily="50" charset="0"/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latin typeface="Burbank Big Rg Bk" pitchFamily="50" charset="0"/>
              </a:rPr>
              <a:t>Vattenmolekyl</a:t>
            </a:r>
            <a:r>
              <a:rPr lang="sv-SE" smtClean="0"/>
              <a:t/>
            </a:r>
            <a:br>
              <a:rPr lang="sv-SE" smtClean="0"/>
            </a:br>
            <a:endParaRPr lang="sv-SE" dirty="0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2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latin typeface="Burbank Big Rg Bk" pitchFamily="50" charset="0"/>
              </a:rPr>
              <a:t>Vatten = H</a:t>
            </a:r>
            <a:r>
              <a:rPr lang="sv-SE" baseline="-25000" smtClean="0">
                <a:latin typeface="Burbank Big Rg Bk" pitchFamily="50" charset="0"/>
              </a:rPr>
              <a:t>2</a:t>
            </a:r>
            <a:r>
              <a:rPr lang="sv-SE" smtClean="0">
                <a:latin typeface="Burbank Big Rg Bk" pitchFamily="50" charset="0"/>
              </a:rPr>
              <a:t>O</a:t>
            </a:r>
            <a:br>
              <a:rPr lang="sv-SE" smtClean="0">
                <a:latin typeface="Burbank Big Rg Bk" pitchFamily="50" charset="0"/>
              </a:rPr>
            </a:br>
            <a:endParaRPr lang="sv-SE" dirty="0">
              <a:latin typeface="Burbank Big Rg Bk" pitchFamily="50" charset="0"/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latin typeface="Burbank Big Rg Bk" pitchFamily="50" charset="0"/>
              </a:rPr>
              <a:t>Vattnets </a:t>
            </a:r>
            <a:br>
              <a:rPr lang="sv-SE" smtClean="0">
                <a:latin typeface="Burbank Big Rg Bk" pitchFamily="50" charset="0"/>
              </a:rPr>
            </a:br>
            <a:r>
              <a:rPr lang="sv-SE" smtClean="0">
                <a:latin typeface="Burbank Big Rg Bk" pitchFamily="50" charset="0"/>
              </a:rPr>
              <a:t>kretslopp</a:t>
            </a:r>
            <a:br>
              <a:rPr lang="sv-SE" smtClean="0">
                <a:latin typeface="Burbank Big Rg Bk" pitchFamily="50" charset="0"/>
              </a:rPr>
            </a:br>
            <a:endParaRPr lang="sv-SE" dirty="0">
              <a:latin typeface="Burbank Big Rg Bk" pitchFamily="50" charset="0"/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1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latin typeface="Burbank Big Rg Bk" pitchFamily="50" charset="0"/>
              </a:rPr>
              <a:t>Fundera på:</a:t>
            </a:r>
            <a:br>
              <a:rPr lang="sv-SE" smtClean="0">
                <a:latin typeface="Burbank Big Rg Bk" pitchFamily="50" charset="0"/>
              </a:rPr>
            </a:br>
            <a:endParaRPr lang="sv-SE" dirty="0">
              <a:latin typeface="Burbank Big Rg Bk" pitchFamily="50" charset="0"/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4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Bildspel på skärmen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Office-tema</vt:lpstr>
      <vt:lpstr>PowerPoint-presentation</vt:lpstr>
      <vt:lpstr>Var finns  det vatten?</vt:lpstr>
      <vt:lpstr>Fundera på: </vt:lpstr>
      <vt:lpstr>Vattenmolekyl </vt:lpstr>
      <vt:lpstr>Vatten = H2O </vt:lpstr>
      <vt:lpstr>Vattnets  kretslopp </vt:lpstr>
      <vt:lpstr>Fundera på: </vt:lpstr>
    </vt:vector>
  </TitlesOfParts>
  <Company>Eskilstuna Kommunföretag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de Colli Marie</dc:creator>
  <cp:lastModifiedBy>de Colli Marie</cp:lastModifiedBy>
  <cp:revision>1</cp:revision>
  <dcterms:created xsi:type="dcterms:W3CDTF">2015-06-02T09:17:25Z</dcterms:created>
  <dcterms:modified xsi:type="dcterms:W3CDTF">2015-06-02T09:17:25Z</dcterms:modified>
</cp:coreProperties>
</file>