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E16F-369E-4184-BC6B-D63F0C7DE892}" type="datetimeFigureOut">
              <a:rPr lang="sv-SE" smtClean="0"/>
              <a:t>2015-06-02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1670-5B1F-4257-9B5A-B62EB2D030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971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6E16F-369E-4184-BC6B-D63F0C7DE892}" type="datetimeFigureOut">
              <a:rPr lang="sv-SE" smtClean="0"/>
              <a:t>2015-06-02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1670-5B1F-4257-9B5A-B62EB2D030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968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8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2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0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6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1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7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0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Bildspel på skärmen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Eskilstuna Kommunföretag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de Colli Marie</dc:creator>
  <cp:lastModifiedBy>de Colli Marie</cp:lastModifiedBy>
  <cp:revision>1</cp:revision>
  <dcterms:created xsi:type="dcterms:W3CDTF">2015-06-02T09:20:49Z</dcterms:created>
  <dcterms:modified xsi:type="dcterms:W3CDTF">2015-06-02T09:20:49Z</dcterms:modified>
</cp:coreProperties>
</file>